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32FD-54CF-1DD8-F4AF-C20707DA0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131E9-4AA9-C7CC-ABEC-5B986B35C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B9C46-8A6C-D5BE-CFE5-05C0807C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4C4C8-6ED7-DE89-922E-4170A83A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5F5E8-251D-AFEF-DD7E-52353D1F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6F70-F057-0FD2-BA7D-086E2E44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7292B-568B-4389-6FCB-8F901EE85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1BCF3-8CB7-8DC7-45CA-0659183C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16DDE-6CE9-7969-278A-14204033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793A7-AFE5-E037-80E0-6F40E911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A2B63-22F4-9803-13A3-49EAF452F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A6EE6-64FE-B881-6279-F1A594313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EE457-557B-A09E-5DED-107297ED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83E76-1B29-9990-5CA6-26A0E776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551AE-0D82-62F4-BB65-1945E786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2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ADD3-B4BF-9638-6DC9-1E62EB00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F966-54B5-727D-C4A5-8CD665445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EAF21-15B0-7801-A954-E8AE389A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94E86-6E74-B16F-C805-85B44E6D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6C795-9308-5323-60D0-CA499B81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5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5B00-658B-257B-3CC8-94CC31B4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6E98-94E0-B4D9-2CF5-EA3DA15AB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2651E-64EF-2B2D-A83A-CB8F27F9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8E1C3-E215-9A00-D3B3-35584A31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A73ED-2941-B777-1305-D5065552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9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B4D1-1E4F-F1F8-50D7-6EA192ADC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8DFC-3674-CCBF-470B-D33FC6EBF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465E9-2EE3-0AEE-F1BA-95953A237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2D7CD-87C9-553C-F2EA-6716147C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418EE-0471-7F98-50D5-26C43B15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0372C-45DD-C8AD-5644-415A3A99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0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FA40-1466-7BBF-B463-D3B1D405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5A8A-3EDE-C614-0FFA-9A4DF6EF4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98DFF-DDC7-115F-52A5-A5A4C31C1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99C63-A836-F053-CBA7-B4D9B0B91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A5D28-B279-C885-E29D-BDFC8B99D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964C5-82C2-C65C-E236-C142572F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078107-E7C6-2CCD-E266-A51BC1B0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86110-1C63-A8E7-FDE7-27184DC6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7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BF5F-F4E4-B42E-F826-D3518422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05543-07F4-4361-F378-F66F749A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1AD49-2DEC-3685-BC69-322D2A3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C8C86-8FEB-0BF7-D549-6FF7327F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4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DB049E-4B3C-AA47-0CD7-D33B6D77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EC734-29BB-74D9-10C1-496D88CC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431AE-A972-2E4C-9142-DAF8C497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C62F0-8F78-E429-64A1-85A0A95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79348-277C-2F7F-E4B1-F50CCE33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B9469-3573-ECC6-EBD2-E31FE4360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64205-AB24-4F35-7C42-5CA73AB9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9F916-D291-9AE9-4E2F-4FAA4333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6692C-468D-B538-8446-F139524B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4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DDB3-A8FD-962A-E045-92FC60F3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6C1465-0C44-D780-0A2F-3FC934B91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C9AD9-77F3-007F-0D6F-E222819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DD2BA-8758-6C7A-6607-6C5CD079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CDA41-0E9C-4FCC-4140-E76022C8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8A783-3A9C-E988-D2FE-19226479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4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DDEE2-DAAE-DECC-A72C-9C2A5D29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E20D0-E474-B70B-AFC6-99BE0AEB1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26BFC-1351-838D-444E-2AB0FC892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62D9F-CB4F-43E7-AB5D-4D60566794F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B8921-E428-9E4E-8DB8-9429E1F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FA590-616B-BD02-C760-3EF15C4A4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A68F-7564-4626-AA46-607BB595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632DE-236F-1660-C37B-9EBFB4FC2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16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84724-53AD-A148-C2DE-BF0F7DE0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0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F9BF5-1ACA-57FF-CBE4-8CF4C1633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EEAEC-5801-4799-10D1-57C0D03A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6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34A6F-04BC-B825-34C8-A428A46E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197EA-6F90-4D7D-6A44-7D4099706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9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901B5-C74A-99BF-F734-FC042DE9C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11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196DB-8FCE-A0AE-30DD-1F3A471B5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DED8-AA56-71CF-8BA2-DBD46269A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0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CA8C8F-FBD4-4108-E4FB-237D79DD9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6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2A11E-0B29-0D9D-85B8-AAC7939C6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3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49BE7-CF0D-7613-4250-034848E34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C7A26E-3772-0C18-CD04-0E1313E27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8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FD737-49C8-4BF6-9970-8A16E595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2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0ED58-0FC9-9504-1903-7F8E28214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2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1B339-F1AE-3EB3-D14E-C81CD6CBB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5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7AB44-FA37-D229-71B1-253BB1C4E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452AB-964B-7AAE-9FE9-FFB3846D9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E1679-882C-1527-76E9-5554BFD89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61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ramin</dc:creator>
  <cp:lastModifiedBy>ramin</cp:lastModifiedBy>
  <cp:revision>1</cp:revision>
  <dcterms:created xsi:type="dcterms:W3CDTF">2023-06-22T19:35:19Z</dcterms:created>
  <dcterms:modified xsi:type="dcterms:W3CDTF">2023-06-22T19:35:31Z</dcterms:modified>
</cp:coreProperties>
</file>